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0" r:id="rId3"/>
    <p:sldId id="269" r:id="rId4"/>
    <p:sldId id="276" r:id="rId5"/>
    <p:sldId id="278" r:id="rId6"/>
    <p:sldId id="257" r:id="rId7"/>
    <p:sldId id="275" r:id="rId8"/>
    <p:sldId id="266" r:id="rId9"/>
    <p:sldId id="277" r:id="rId10"/>
    <p:sldId id="272" r:id="rId11"/>
    <p:sldId id="259" r:id="rId12"/>
    <p:sldId id="260" r:id="rId13"/>
    <p:sldId id="263" r:id="rId14"/>
    <p:sldId id="262" r:id="rId15"/>
    <p:sldId id="273" r:id="rId16"/>
    <p:sldId id="279" r:id="rId17"/>
    <p:sldId id="265" r:id="rId18"/>
    <p:sldId id="281" r:id="rId19"/>
    <p:sldId id="280" r:id="rId20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88229" autoAdjust="0"/>
  </p:normalViewPr>
  <p:slideViewPr>
    <p:cSldViewPr>
      <p:cViewPr>
        <p:scale>
          <a:sx n="100" d="100"/>
          <a:sy n="100" d="100"/>
        </p:scale>
        <p:origin x="-1944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6.jpeg>
</file>

<file path=ppt/media/image7.png>
</file>

<file path=ppt/media/image8.png>
</file>

<file path=ppt/media/image9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2E2D92-F855-4197-B0B0-36006153D763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D5AA49-43FE-4212-BF99-12116DCBDD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08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1min </a:t>
            </a:r>
          </a:p>
          <a:p>
            <a:endParaRPr lang="de-DE" dirty="0" smtClean="0"/>
          </a:p>
          <a:p>
            <a:r>
              <a:rPr lang="de-DE" dirty="0" smtClean="0"/>
              <a:t>Master Informatik Projekt</a:t>
            </a:r>
          </a:p>
          <a:p>
            <a:r>
              <a:rPr lang="de-DE" dirty="0" smtClean="0"/>
              <a:t> Motivation: Ich will eine vollautomatische Cocktailmaschine!</a:t>
            </a:r>
          </a:p>
          <a:p>
            <a:endParaRPr lang="de-DE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Kommerziell</a:t>
            </a:r>
            <a:r>
              <a:rPr lang="de-DE" baseline="0" dirty="0" smtClean="0"/>
              <a:t> nur für Gastronomie =&gt; zu teuer, wenig </a:t>
            </a:r>
            <a:r>
              <a:rPr lang="de-DE" baseline="0" dirty="0" err="1" smtClean="0"/>
              <a:t>funktionen</a:t>
            </a:r>
            <a:endParaRPr lang="de-DE" baseline="0" dirty="0" smtClean="0"/>
          </a:p>
          <a:p>
            <a:endParaRPr lang="de-DE" dirty="0" smtClean="0"/>
          </a:p>
          <a:p>
            <a:r>
              <a:rPr lang="de-DE" dirty="0" smtClean="0"/>
              <a:t>=&gt;</a:t>
            </a:r>
          </a:p>
          <a:p>
            <a:r>
              <a:rPr lang="de-DE" dirty="0" smtClean="0"/>
              <a:t>per Knopfdruck</a:t>
            </a:r>
            <a:r>
              <a:rPr lang="de-DE" baseline="0" dirty="0" smtClean="0"/>
              <a:t> einen Cocktail zubereiten</a:t>
            </a:r>
          </a:p>
          <a:p>
            <a:endParaRPr lang="de-DE" baseline="0" dirty="0" smtClean="0"/>
          </a:p>
          <a:p>
            <a:r>
              <a:rPr lang="de-DE" baseline="0" dirty="0" smtClean="0"/>
              <a:t>Enttäuschen</a:t>
            </a:r>
          </a:p>
          <a:p>
            <a:r>
              <a:rPr lang="de-DE" baseline="0" dirty="0" smtClean="0"/>
              <a:t>Ventile defekt</a:t>
            </a:r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51288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SER</a:t>
            </a:r>
            <a:r>
              <a:rPr lang="de-DE" baseline="0" dirty="0" smtClean="0"/>
              <a:t> = Serieller Eingang</a:t>
            </a:r>
          </a:p>
          <a:p>
            <a:r>
              <a:rPr lang="de-DE" baseline="0" dirty="0" smtClean="0"/>
              <a:t>SCK = </a:t>
            </a:r>
            <a:r>
              <a:rPr lang="de-DE" baseline="0" dirty="0" err="1" smtClean="0"/>
              <a:t>Shift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Clock</a:t>
            </a:r>
            <a:r>
              <a:rPr lang="de-DE" baseline="0" dirty="0" smtClean="0"/>
              <a:t>  </a:t>
            </a:r>
            <a:r>
              <a:rPr lang="de-DE" baseline="0" dirty="0" err="1" smtClean="0"/>
              <a:t>impuls</a:t>
            </a:r>
            <a:r>
              <a:rPr lang="de-DE" baseline="0" dirty="0" smtClean="0"/>
              <a:t> schiebt weiter</a:t>
            </a:r>
          </a:p>
          <a:p>
            <a:r>
              <a:rPr lang="de-DE" baseline="0" dirty="0" smtClean="0"/>
              <a:t>RCK = Register </a:t>
            </a:r>
            <a:r>
              <a:rPr lang="de-DE" baseline="0" dirty="0" err="1" smtClean="0"/>
              <a:t>Clock</a:t>
            </a:r>
            <a:r>
              <a:rPr lang="de-DE" baseline="0" dirty="0" smtClean="0"/>
              <a:t>  Schaltet die Ausgangs Transistoren entsprechen dem Inhalt</a:t>
            </a:r>
          </a:p>
          <a:p>
            <a:endParaRPr lang="de-DE" baseline="0" dirty="0" smtClean="0"/>
          </a:p>
          <a:p>
            <a:r>
              <a:rPr lang="de-DE" baseline="0" dirty="0" smtClean="0"/>
              <a:t>Bis zu 50 V und 500mA</a:t>
            </a:r>
          </a:p>
          <a:p>
            <a:endParaRPr lang="de-DE" baseline="0" dirty="0" smtClean="0"/>
          </a:p>
          <a:p>
            <a:r>
              <a:rPr lang="de-DE" baseline="0" dirty="0" smtClean="0"/>
              <a:t>Ausgelegt auf Induktive Lasten wie Ventile, Motoren usw. aber auch für LEDs geeignet.</a:t>
            </a:r>
          </a:p>
          <a:p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1237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Robuste Mechanik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9386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60 </a:t>
            </a:r>
            <a:r>
              <a:rPr lang="de-DE" dirty="0" err="1" smtClean="0"/>
              <a:t>stiche</a:t>
            </a:r>
            <a:r>
              <a:rPr lang="de-DE" dirty="0" smtClean="0"/>
              <a:t> pro cm</a:t>
            </a:r>
          </a:p>
          <a:p>
            <a:endParaRPr lang="de-DE" dirty="0" smtClean="0"/>
          </a:p>
          <a:p>
            <a:r>
              <a:rPr lang="de-DE" dirty="0" smtClean="0"/>
              <a:t>Interrupt</a:t>
            </a:r>
            <a:r>
              <a:rPr lang="de-DE" baseline="0" dirty="0" smtClean="0"/>
              <a:t> bei steigender und fallender Flanke</a:t>
            </a:r>
          </a:p>
          <a:p>
            <a:endParaRPr lang="de-DE" baseline="0" dirty="0" smtClean="0"/>
          </a:p>
          <a:p>
            <a:r>
              <a:rPr lang="de-DE" baseline="0" dirty="0" smtClean="0"/>
              <a:t>120 </a:t>
            </a:r>
            <a:r>
              <a:rPr lang="de-DE" baseline="0" dirty="0" err="1" smtClean="0"/>
              <a:t>stiche</a:t>
            </a:r>
            <a:r>
              <a:rPr lang="de-DE" baseline="0" dirty="0" smtClean="0"/>
              <a:t> pro cm = 0.08mm pro </a:t>
            </a:r>
            <a:r>
              <a:rPr lang="de-DE" baseline="0" dirty="0" err="1" smtClean="0"/>
              <a:t>impuls</a:t>
            </a:r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11879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7025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5</a:t>
            </a:r>
            <a:r>
              <a:rPr lang="de-DE" baseline="0" dirty="0" smtClean="0"/>
              <a:t> min</a:t>
            </a:r>
            <a:endParaRPr lang="de-DE" dirty="0" smtClean="0"/>
          </a:p>
          <a:p>
            <a:r>
              <a:rPr lang="de-DE" dirty="0" smtClean="0"/>
              <a:t>Regler ist nicht</a:t>
            </a:r>
            <a:r>
              <a:rPr lang="de-DE" baseline="0" dirty="0" smtClean="0"/>
              <a:t> auf Geschwindigkeit getunt sondern auf geringe Beschleunigungen.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12653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Kompressor</a:t>
            </a:r>
            <a:r>
              <a:rPr lang="de-DE" baseline="0" dirty="0" smtClean="0"/>
              <a:t> an !!!!</a:t>
            </a:r>
            <a:endParaRPr lang="de-DE" dirty="0" smtClean="0"/>
          </a:p>
          <a:p>
            <a:pPr marL="228600" indent="-228600">
              <a:buAutoNum type="arabicPeriod"/>
            </a:pPr>
            <a:endParaRPr lang="de-DE" dirty="0" smtClean="0"/>
          </a:p>
          <a:p>
            <a:pPr marL="228600" indent="-228600">
              <a:buAutoNum type="arabicPeriod"/>
            </a:pPr>
            <a:r>
              <a:rPr lang="de-DE" dirty="0" smtClean="0"/>
              <a:t>Zeigen</a:t>
            </a:r>
          </a:p>
          <a:p>
            <a:pPr marL="228600" indent="-228600">
              <a:buAutoNum type="arabicPeriod"/>
            </a:pPr>
            <a:endParaRPr lang="de-DE" dirty="0" smtClean="0"/>
          </a:p>
          <a:p>
            <a:r>
              <a:rPr lang="de-DE" dirty="0" smtClean="0"/>
              <a:t>2. </a:t>
            </a:r>
          </a:p>
          <a:p>
            <a:r>
              <a:rPr lang="de-DE" dirty="0" err="1" smtClean="0"/>
              <a:t>Leaderboard</a:t>
            </a:r>
            <a:r>
              <a:rPr lang="de-DE" dirty="0" smtClean="0"/>
              <a:t>
Cocktailauswahl</a:t>
            </a:r>
            <a:r>
              <a:rPr lang="de-DE" baseline="0" dirty="0" smtClean="0"/>
              <a:t> / Belegung</a:t>
            </a:r>
            <a:r>
              <a:rPr lang="de-DE" dirty="0" smtClean="0"/>
              <a:t>
</a:t>
            </a:r>
            <a:r>
              <a:rPr dirty="0" smtClean="0"/>
              <a:t>Cocktail </a:t>
            </a:r>
            <a:r>
              <a:rPr dirty="0" err="1" smtClean="0"/>
              <a:t>erstelle</a:t>
            </a:r>
            <a:r>
              <a:rPr lang="de-DE" dirty="0" smtClean="0"/>
              <a:t>n/bearbeiten  6min bis hier</a:t>
            </a:r>
            <a:r>
              <a:rPr dirty="0"/>
              <a:t>
</a:t>
            </a:r>
            <a:r>
              <a:rPr dirty="0" err="1"/>
              <a:t>Zutaten</a:t>
            </a:r>
            <a:r>
              <a:rPr dirty="0"/>
              <a:t>, </a:t>
            </a:r>
            <a:r>
              <a:rPr dirty="0" err="1"/>
              <a:t>Kalibrierung</a:t>
            </a:r>
            <a:r>
              <a:rPr dirty="0"/>
              <a:t>
</a:t>
            </a:r>
            <a:r>
              <a:rPr dirty="0" err="1"/>
              <a:t>Benutzerverwaltung</a:t>
            </a:r>
            <a:r>
              <a:rPr dirty="0"/>
              <a:t> – </a:t>
            </a:r>
            <a:r>
              <a:rPr dirty="0" err="1"/>
              <a:t>Promille</a:t>
            </a:r>
            <a:r>
              <a:rPr dirty="0"/>
              <a:t> (</a:t>
            </a:r>
            <a:r>
              <a:rPr dirty="0" err="1"/>
              <a:t>nach</a:t>
            </a:r>
            <a:r>
              <a:rPr dirty="0"/>
              <a:t> </a:t>
            </a:r>
            <a:r>
              <a:rPr dirty="0" err="1"/>
              <a:t>Widmark</a:t>
            </a:r>
            <a:r>
              <a:rPr dirty="0"/>
              <a:t> und Watson </a:t>
            </a:r>
            <a:r>
              <a:rPr dirty="0" err="1"/>
              <a:t>Formel</a:t>
            </a:r>
            <a:r>
              <a:rPr dirty="0" smtClean="0"/>
              <a:t>)</a:t>
            </a:r>
            <a:r>
              <a:rPr lang="de-DE" dirty="0" smtClean="0"/>
              <a:t> </a:t>
            </a:r>
          </a:p>
          <a:p>
            <a:endParaRPr lang="de-DE" dirty="0" smtClean="0"/>
          </a:p>
          <a:p>
            <a:r>
              <a:rPr dirty="0"/>
              <a:t>
</a:t>
            </a:r>
            <a:r>
              <a:rPr dirty="0" smtClean="0"/>
              <a:t>Shots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6min</a:t>
            </a:r>
            <a:endParaRPr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13158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Andere Ventile</a:t>
            </a:r>
          </a:p>
          <a:p>
            <a:r>
              <a:rPr lang="de-DE" dirty="0" smtClean="0"/>
              <a:t>Rührgerät</a:t>
            </a:r>
          </a:p>
          <a:p>
            <a:r>
              <a:rPr lang="de-DE" dirty="0" err="1" smtClean="0"/>
              <a:t>Icecrusher</a:t>
            </a:r>
            <a:endParaRPr lang="de-DE" dirty="0" smtClean="0"/>
          </a:p>
          <a:p>
            <a:r>
              <a:rPr lang="de-DE" dirty="0" smtClean="0"/>
              <a:t>Erweiterte Statistiken (Diagramme und automatischen</a:t>
            </a:r>
            <a:r>
              <a:rPr lang="de-DE" baseline="0" dirty="0" smtClean="0"/>
              <a:t> </a:t>
            </a:r>
            <a:r>
              <a:rPr lang="de-DE" dirty="0" err="1" smtClean="0"/>
              <a:t>Facebookpostings</a:t>
            </a:r>
            <a:r>
              <a:rPr lang="de-DE" dirty="0" smtClean="0"/>
              <a:t>)</a:t>
            </a:r>
          </a:p>
          <a:p>
            <a:r>
              <a:rPr lang="de-DE" dirty="0" smtClean="0"/>
              <a:t>Bezahlung z.B. per </a:t>
            </a:r>
            <a:r>
              <a:rPr lang="de-DE" dirty="0" err="1" smtClean="0"/>
              <a:t>Paypal</a:t>
            </a:r>
            <a:endParaRPr lang="de-DE" dirty="0" smtClean="0"/>
          </a:p>
          <a:p>
            <a:r>
              <a:rPr lang="de-DE" dirty="0" smtClean="0"/>
              <a:t>Benutzeridentifikation über Gesichtserkennung und/oder RFID im Glas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0845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6129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0,5 min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1315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Ventil</a:t>
            </a:r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8672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5min</a:t>
            </a:r>
          </a:p>
          <a:p>
            <a:endParaRPr lang="de-DE" dirty="0" smtClean="0"/>
          </a:p>
          <a:p>
            <a:r>
              <a:rPr lang="de-DE" dirty="0" smtClean="0"/>
              <a:t>Ventil</a:t>
            </a:r>
          </a:p>
          <a:p>
            <a:endParaRPr lang="de-DE" dirty="0" smtClean="0"/>
          </a:p>
          <a:p>
            <a:r>
              <a:rPr lang="de-DE" dirty="0" smtClean="0"/>
              <a:t>Ventilhalter</a:t>
            </a:r>
          </a:p>
          <a:p>
            <a:r>
              <a:rPr lang="de-DE" dirty="0" smtClean="0"/>
              <a:t>Schlauchhalter</a:t>
            </a:r>
          </a:p>
          <a:p>
            <a:r>
              <a:rPr lang="de-DE" dirty="0" smtClean="0"/>
              <a:t>Drucker</a:t>
            </a:r>
            <a:r>
              <a:rPr lang="de-DE" baseline="0" dirty="0" smtClean="0"/>
              <a:t> Schlitten als Glashalter</a:t>
            </a:r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baseline="0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86724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aseline="0" dirty="0" smtClean="0"/>
              <a:t>2. Möglichkeiten:</a:t>
            </a:r>
          </a:p>
          <a:p>
            <a:endParaRPr lang="de-DE" baseline="0" dirty="0" smtClean="0"/>
          </a:p>
          <a:p>
            <a:r>
              <a:rPr lang="de-DE" baseline="0" dirty="0" smtClean="0"/>
              <a:t>Flasche aufhängen: 0.1 bar / </a:t>
            </a:r>
            <a:r>
              <a:rPr lang="de-DE" baseline="0" dirty="0" err="1" smtClean="0"/>
              <a:t>meter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smtClean="0"/>
              <a:t>Kompressor:</a:t>
            </a:r>
          </a:p>
          <a:p>
            <a:r>
              <a:rPr lang="de-DE" baseline="0" dirty="0" smtClean="0"/>
              <a:t>Druck in Flasche</a:t>
            </a:r>
          </a:p>
          <a:p>
            <a:r>
              <a:rPr lang="de-DE" baseline="0" dirty="0" smtClean="0"/>
              <a:t>Flüssigkeit durch Ventile</a:t>
            </a:r>
          </a:p>
          <a:p>
            <a:endParaRPr lang="de-DE" baseline="0" dirty="0" smtClean="0"/>
          </a:p>
          <a:p>
            <a:r>
              <a:rPr lang="de-DE" baseline="0" dirty="0" smtClean="0"/>
              <a:t>Grundsätzlich: Ausflussmenge Abhängig von Viskosität der Getränke und Druck</a:t>
            </a:r>
          </a:p>
          <a:p>
            <a:endParaRPr lang="de-DE" baseline="0" dirty="0" smtClean="0"/>
          </a:p>
          <a:p>
            <a:r>
              <a:rPr lang="de-DE" baseline="0" dirty="0" smtClean="0"/>
              <a:t>Druck konstant halten/annehmen =&gt; Kalibrierung =&gt; zeitliche </a:t>
            </a:r>
            <a:r>
              <a:rPr lang="de-DE" baseline="0" dirty="0" err="1" smtClean="0"/>
              <a:t>dosierung</a:t>
            </a:r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2211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1min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228600" indent="-228600">
              <a:buAutoNum type="arabicPeriod"/>
            </a:pPr>
            <a:r>
              <a:rPr lang="de-DE" baseline="0" dirty="0" smtClean="0"/>
              <a:t>Blau Hardware, rot </a:t>
            </a:r>
            <a:r>
              <a:rPr lang="de-DE" baseline="0" dirty="0" err="1" smtClean="0"/>
              <a:t>software</a:t>
            </a:r>
            <a:endParaRPr lang="de-DE" baseline="0" dirty="0" smtClean="0"/>
          </a:p>
          <a:p>
            <a:pPr marL="228600" indent="-228600">
              <a:buAutoNum type="arabicPeriod"/>
            </a:pPr>
            <a:r>
              <a:rPr lang="de-DE" baseline="0" dirty="0" smtClean="0"/>
              <a:t>Beliebiges </a:t>
            </a:r>
            <a:r>
              <a:rPr lang="de-DE" baseline="0" dirty="0" err="1" smtClean="0"/>
              <a:t>Android</a:t>
            </a:r>
            <a:r>
              <a:rPr lang="de-DE" baseline="0" dirty="0" smtClean="0"/>
              <a:t>-Gerät mit Version &gt; 4, Software</a:t>
            </a:r>
          </a:p>
          <a:p>
            <a:pPr marL="228600" indent="-228600">
              <a:buAutoNum type="arabicPeriod"/>
            </a:pPr>
            <a:r>
              <a:rPr lang="de-DE" baseline="0" dirty="0" smtClean="0"/>
              <a:t>Alle </a:t>
            </a:r>
            <a:r>
              <a:rPr lang="de-DE" baseline="0" dirty="0" err="1" smtClean="0"/>
              <a:t>funktionen</a:t>
            </a:r>
            <a:r>
              <a:rPr lang="de-DE" baseline="0" dirty="0" smtClean="0"/>
              <a:t> darüber gesteuert</a:t>
            </a:r>
          </a:p>
          <a:p>
            <a:pPr marL="228600" indent="-228600">
              <a:buAutoNum type="arabicPeriod"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4601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1:30 min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de-DE" baseline="0" dirty="0" err="1" smtClean="0"/>
              <a:t>Ethersex</a:t>
            </a:r>
            <a:r>
              <a:rPr lang="de-DE" baseline="0" dirty="0" smtClean="0"/>
              <a:t> =&gt; </a:t>
            </a:r>
            <a:r>
              <a:rPr lang="de-DE" baseline="0" dirty="0" err="1" smtClean="0"/>
              <a:t>Moduel</a:t>
            </a:r>
            <a:r>
              <a:rPr lang="de-DE" baseline="0" dirty="0" smtClean="0"/>
              <a:t>, Protokoll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de-DE" baseline="0" dirty="0" smtClean="0"/>
              <a:t>WLAN -&gt; AVR Net IO Board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de-DE" baseline="0" dirty="0" smtClean="0"/>
          </a:p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4601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30 </a:t>
            </a:r>
            <a:r>
              <a:rPr lang="de-DE" dirty="0" err="1" smtClean="0"/>
              <a:t>sek</a:t>
            </a:r>
            <a:endParaRPr lang="de-DE" dirty="0" smtClean="0"/>
          </a:p>
          <a:p>
            <a:r>
              <a:rPr lang="de-DE" dirty="0" err="1" smtClean="0"/>
              <a:t>Atmega</a:t>
            </a:r>
            <a:r>
              <a:rPr lang="de-DE" dirty="0" smtClean="0"/>
              <a:t> 32</a:t>
            </a:r>
          </a:p>
          <a:p>
            <a:r>
              <a:rPr lang="de-DE" dirty="0" smtClean="0"/>
              <a:t>Netzwerkcontroller RJ45 Port</a:t>
            </a:r>
          </a:p>
          <a:p>
            <a:r>
              <a:rPr lang="de-DE" dirty="0" smtClean="0"/>
              <a:t>Zugänge</a:t>
            </a:r>
            <a:r>
              <a:rPr lang="de-DE" baseline="0" dirty="0" smtClean="0"/>
              <a:t> zu </a:t>
            </a:r>
            <a:r>
              <a:rPr lang="de-DE" baseline="0" dirty="0" err="1" smtClean="0"/>
              <a:t>mC</a:t>
            </a:r>
            <a:r>
              <a:rPr lang="de-DE" baseline="0" dirty="0" smtClean="0"/>
              <a:t> Pins</a:t>
            </a:r>
          </a:p>
          <a:p>
            <a:r>
              <a:rPr lang="de-DE" baseline="0" dirty="0" smtClean="0"/>
              <a:t>RS323 =&gt; </a:t>
            </a:r>
            <a:r>
              <a:rPr lang="de-DE" baseline="0" dirty="0" err="1" smtClean="0"/>
              <a:t>Debug</a:t>
            </a:r>
            <a:endParaRPr lang="de-DE" baseline="0" dirty="0" smtClean="0"/>
          </a:p>
          <a:p>
            <a:r>
              <a:rPr lang="de-DE" baseline="0" dirty="0" smtClean="0"/>
              <a:t>ISP Programmieren</a:t>
            </a:r>
          </a:p>
          <a:p>
            <a:r>
              <a:rPr lang="de-DE" baseline="0" dirty="0" smtClean="0"/>
              <a:t>20€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56855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aseline="0" dirty="0" smtClean="0"/>
              <a:t>3min</a:t>
            </a:r>
          </a:p>
          <a:p>
            <a:pPr marL="228600" indent="-228600">
              <a:buAutoNum type="arabicPeriod"/>
            </a:pP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Output Interface Platine: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smtClean="0"/>
              <a:t>Schieberegister:</a:t>
            </a:r>
          </a:p>
          <a:p>
            <a:pPr marL="0" indent="0">
              <a:buNone/>
            </a:pPr>
            <a:r>
              <a:rPr lang="de-DE" baseline="0" dirty="0" smtClean="0"/>
              <a:t>	1. induktive Lasten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smtClean="0"/>
              <a:t>	2. </a:t>
            </a:r>
            <a:r>
              <a:rPr lang="de-DE" baseline="0" dirty="0" err="1" smtClean="0"/>
              <a:t>kaskadierbar</a:t>
            </a:r>
            <a:r>
              <a:rPr lang="de-DE" baseline="0" dirty="0" smtClean="0"/>
              <a:t>. (</a:t>
            </a:r>
            <a:r>
              <a:rPr lang="de-DE" baseline="0" dirty="0" err="1" smtClean="0"/>
              <a:t>ventile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kompressor</a:t>
            </a:r>
            <a:r>
              <a:rPr lang="de-DE" baseline="0" dirty="0" smtClean="0"/>
              <a:t>) =&gt; beliebig viele Ventile</a:t>
            </a:r>
          </a:p>
          <a:p>
            <a:pPr marL="0" indent="0">
              <a:buNone/>
            </a:pPr>
            <a:r>
              <a:rPr lang="de-DE" baseline="0" dirty="0" smtClean="0"/>
              <a:t>	3. seriell-parallel </a:t>
            </a:r>
            <a:r>
              <a:rPr lang="de-DE" baseline="0" dirty="0" err="1" smtClean="0"/>
              <a:t>wandler</a:t>
            </a:r>
            <a:r>
              <a:rPr lang="de-DE" baseline="0" dirty="0" smtClean="0"/>
              <a:t> 3-&gt;Pins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smtClean="0"/>
              <a:t>L293 Motortreiber: mit zwei H-Brücken, PWM für Druckerschlitten + später Rührgerät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smtClean="0"/>
              <a:t>Input Direkt:</a:t>
            </a:r>
          </a:p>
          <a:p>
            <a:pPr marL="0" indent="0">
              <a:buNone/>
            </a:pPr>
            <a:r>
              <a:rPr lang="de-DE" baseline="0" dirty="0" smtClean="0"/>
              <a:t>Encoder </a:t>
            </a:r>
          </a:p>
          <a:p>
            <a:pPr marL="0" indent="0">
              <a:buNone/>
            </a:pPr>
            <a:r>
              <a:rPr lang="de-DE" baseline="0" dirty="0" smtClean="0"/>
              <a:t>End-Schalter für absoluten Nullpunkt</a:t>
            </a:r>
          </a:p>
          <a:p>
            <a:pPr marL="0" indent="0">
              <a:buNone/>
            </a:pPr>
            <a:r>
              <a:rPr lang="de-DE" baseline="0" dirty="0" smtClean="0"/>
              <a:t>Drucksensor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D5AA49-43FE-4212-BF99-12116DCBDDE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4601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5349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8425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130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2097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116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2850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7413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5029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2727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91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7871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6BE2A-E56E-44BD-8456-3CBFA8CA3C3A}" type="datetimeFigureOut">
              <a:rPr lang="de-DE" smtClean="0"/>
              <a:t>12.03.2013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6BF33-06BF-4424-AD65-4D572429E11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0492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Word-Dokument1.doc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-Dokument2.doc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-Dokument3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8" y="242088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de-DE" sz="6600" dirty="0" smtClean="0"/>
              <a:t>Entwicklung der Steuerung einer Cocktailmaschine</a:t>
            </a:r>
            <a:endParaRPr lang="de-DE" sz="66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4981" y="6365379"/>
            <a:ext cx="2952843" cy="481608"/>
          </a:xfrm>
        </p:spPr>
        <p:txBody>
          <a:bodyPr>
            <a:normAutofit fontScale="92500" lnSpcReduction="20000"/>
          </a:bodyPr>
          <a:lstStyle/>
          <a:p>
            <a:r>
              <a:rPr lang="de-DE" dirty="0" smtClean="0"/>
              <a:t>Steffen Pfiffner</a:t>
            </a:r>
            <a:endParaRPr lang="de-DE" dirty="0"/>
          </a:p>
        </p:txBody>
      </p:sp>
      <p:pic>
        <p:nvPicPr>
          <p:cNvPr id="5122" name="Picture 2" descr="D:\Dropbox\Dokumente\Aktuell\Drinkmixer\Bilder\logo_welle_d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7038" y="116632"/>
            <a:ext cx="2163762" cy="84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603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TPIC6B595 Schieberegister</a:t>
            </a:r>
            <a:endParaRPr lang="de-DE" dirty="0"/>
          </a:p>
        </p:txBody>
      </p:sp>
      <p:pic>
        <p:nvPicPr>
          <p:cNvPr id="3074" name="Picture 2" descr="D:\Dropbox\Dokumente\Aktuell\Drinkmixer\Bilder\74xx595-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412776"/>
            <a:ext cx="3667978" cy="4899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Dropbox\Dokumente\Aktuell\Drinkmixer\Bilder\74xx595-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9161" y="3068960"/>
            <a:ext cx="4605690" cy="1723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35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Druckermechanik</a:t>
            </a:r>
            <a:endParaRPr lang="de-DE" dirty="0"/>
          </a:p>
        </p:txBody>
      </p:sp>
      <p:pic>
        <p:nvPicPr>
          <p:cNvPr id="3075" name="Picture 3" descr="D:\Dropbox\Dokumente\Aktuell\Drinkmixer\Bilder\Drucker Mechani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696" y="1844824"/>
            <a:ext cx="9144000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9207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Dropbox\Dokumente\Aktuell\Drinkmixer\Bilder\encoder_schemat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700808"/>
            <a:ext cx="4374910" cy="340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Encoder</a:t>
            </a:r>
            <a:endParaRPr lang="de-DE" dirty="0"/>
          </a:p>
        </p:txBody>
      </p:sp>
      <p:pic>
        <p:nvPicPr>
          <p:cNvPr id="4101" name="Picture 5" descr="D:\Dropbox\Photos\Drink Mixer\20121122_192916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6" r="35694" b="21731"/>
          <a:stretch/>
        </p:blipFill>
        <p:spPr bwMode="auto">
          <a:xfrm>
            <a:off x="323528" y="1844824"/>
            <a:ext cx="3238500" cy="3036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eck 4"/>
          <p:cNvSpPr/>
          <p:nvPr/>
        </p:nvSpPr>
        <p:spPr>
          <a:xfrm>
            <a:off x="971600" y="2708920"/>
            <a:ext cx="1008112" cy="108012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853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:\Dropbox\Dokumente\Aktuell\Drinkmixer\Bilder\quad-encoding-wavefo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276872"/>
            <a:ext cx="5123902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D:\Dropbox\Dokumente\Aktuell\Drinkmixer\Bilder\encoderFlowchar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1240882"/>
            <a:ext cx="3080272" cy="5500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Encoder Signalverarbeitung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076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D:\Dropbox\Dokumente\Aktuell\Drinkmixer\Bilder\pid_regler_regelkrei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092" y="1916832"/>
            <a:ext cx="8297316" cy="2768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Servo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145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278092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de-DE" sz="12800" dirty="0" smtClean="0"/>
              <a:t>Demo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1092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Drink Mixer rotated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71800" y="413911"/>
            <a:ext cx="3600400" cy="6399465"/>
          </a:xfrm>
        </p:spPr>
      </p:pic>
    </p:spTree>
    <p:extLst>
      <p:ext uri="{BB962C8B-B14F-4D97-AF65-F5344CB8AC3E}">
        <p14:creationId xmlns:p14="http://schemas.microsoft.com/office/powerpoint/2010/main" val="308190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Erweiterungsmöglichkeiten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Andere Ventile</a:t>
            </a:r>
            <a:endParaRPr lang="de-DE" dirty="0"/>
          </a:p>
          <a:p>
            <a:r>
              <a:rPr lang="de-DE" dirty="0" smtClean="0"/>
              <a:t>Rührgerät</a:t>
            </a:r>
            <a:endParaRPr lang="de-DE" dirty="0"/>
          </a:p>
          <a:p>
            <a:r>
              <a:rPr lang="de-DE" dirty="0" err="1" smtClean="0"/>
              <a:t>Icecrusher</a:t>
            </a:r>
            <a:endParaRPr lang="de-DE" dirty="0" smtClean="0"/>
          </a:p>
          <a:p>
            <a:r>
              <a:rPr lang="de-DE" dirty="0" smtClean="0"/>
              <a:t>Erweiterte Statistiken</a:t>
            </a:r>
          </a:p>
          <a:p>
            <a:r>
              <a:rPr lang="de-DE" dirty="0" smtClean="0"/>
              <a:t>Bezahlung z.B. per </a:t>
            </a:r>
            <a:r>
              <a:rPr lang="de-DE" dirty="0" err="1" smtClean="0"/>
              <a:t>Paypal</a:t>
            </a:r>
            <a:endParaRPr lang="de-DE" dirty="0"/>
          </a:p>
          <a:p>
            <a:r>
              <a:rPr lang="de-DE" dirty="0" smtClean="0"/>
              <a:t>Benutzeridentifikation </a:t>
            </a:r>
            <a:r>
              <a:rPr lang="de-DE" dirty="0"/>
              <a:t>über Gesichtserkennung und/oder RFID im </a:t>
            </a:r>
            <a:r>
              <a:rPr lang="de-DE" dirty="0" smtClean="0"/>
              <a:t>Glas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1739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2708920"/>
            <a:ext cx="8229600" cy="1143000"/>
          </a:xfrm>
        </p:spPr>
        <p:txBody>
          <a:bodyPr>
            <a:noAutofit/>
          </a:bodyPr>
          <a:lstStyle/>
          <a:p>
            <a:r>
              <a:rPr lang="de-DE" sz="9600" dirty="0" smtClean="0"/>
              <a:t>Fragen?</a:t>
            </a:r>
            <a:endParaRPr lang="de-DE" sz="96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99592" y="5661248"/>
            <a:ext cx="7344816" cy="720080"/>
          </a:xfrm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https://github.com/fivef/drinkmixer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00781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_20130311_161319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11" y="1052736"/>
            <a:ext cx="9066693" cy="5112568"/>
          </a:xfrm>
        </p:spPr>
      </p:pic>
    </p:spTree>
    <p:extLst>
      <p:ext uri="{BB962C8B-B14F-4D97-AF65-F5344CB8AC3E}">
        <p14:creationId xmlns:p14="http://schemas.microsoft.com/office/powerpoint/2010/main" val="3926629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Funktionsprinzip</a:t>
            </a:r>
          </a:p>
          <a:p>
            <a:r>
              <a:rPr lang="de-DE" dirty="0" smtClean="0"/>
              <a:t>Systemübersicht</a:t>
            </a:r>
          </a:p>
          <a:p>
            <a:r>
              <a:rPr lang="de-DE" dirty="0" smtClean="0"/>
              <a:t>Drucker-</a:t>
            </a:r>
            <a:r>
              <a:rPr lang="de-DE" dirty="0" err="1" smtClean="0"/>
              <a:t>Servo</a:t>
            </a:r>
            <a:r>
              <a:rPr lang="de-DE" dirty="0" smtClean="0"/>
              <a:t>-Hack</a:t>
            </a:r>
          </a:p>
          <a:p>
            <a:r>
              <a:rPr lang="de-DE" dirty="0" smtClean="0"/>
              <a:t>Demo</a:t>
            </a:r>
          </a:p>
          <a:p>
            <a:r>
              <a:rPr lang="de-DE" dirty="0" smtClean="0"/>
              <a:t>Erweiterungsmöglichkeiten</a:t>
            </a:r>
          </a:p>
          <a:p>
            <a:pPr lvl="1"/>
            <a:endParaRPr lang="de-DE" dirty="0" smtClean="0"/>
          </a:p>
          <a:p>
            <a:pPr lvl="1"/>
            <a:endParaRPr lang="de-DE" dirty="0" smtClean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081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Funktionsprinzip</a:t>
            </a:r>
            <a:endParaRPr lang="de-DE" dirty="0"/>
          </a:p>
        </p:txBody>
      </p:sp>
      <p:pic>
        <p:nvPicPr>
          <p:cNvPr id="6146" name="Picture 2" descr="D:\Dropbox\Dokumente\Aktuell\Drinkmixer\Bilder\venti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35651">
            <a:off x="2292829" y="1877253"/>
            <a:ext cx="4536504" cy="3402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erade Verbindung mit Pfeil 4"/>
          <p:cNvCxnSpPr/>
          <p:nvPr/>
        </p:nvCxnSpPr>
        <p:spPr>
          <a:xfrm>
            <a:off x="5574196" y="1373425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/>
          <p:nvPr/>
        </p:nvCxnSpPr>
        <p:spPr>
          <a:xfrm>
            <a:off x="6314424" y="3446579"/>
            <a:ext cx="104411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Rechteck 10"/>
          <p:cNvSpPr/>
          <p:nvPr/>
        </p:nvSpPr>
        <p:spPr>
          <a:xfrm>
            <a:off x="4355976" y="3299850"/>
            <a:ext cx="1440160" cy="293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17"/>
          <p:cNvCxnSpPr/>
          <p:nvPr/>
        </p:nvCxnSpPr>
        <p:spPr>
          <a:xfrm flipH="1" flipV="1">
            <a:off x="4211960" y="3299850"/>
            <a:ext cx="144016" cy="278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/>
        </p:nvCxnSpPr>
        <p:spPr>
          <a:xfrm flipH="1">
            <a:off x="4067944" y="3299850"/>
            <a:ext cx="144016" cy="278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 flipH="1" flipV="1">
            <a:off x="3923928" y="3299850"/>
            <a:ext cx="144016" cy="2934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149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Funktionsprinzip</a:t>
            </a:r>
            <a:endParaRPr lang="de-DE" dirty="0"/>
          </a:p>
        </p:txBody>
      </p:sp>
      <p:pic>
        <p:nvPicPr>
          <p:cNvPr id="6146" name="Picture 2" descr="D:\Dropbox\Dokumente\Aktuell\Drinkmixer\Bilder\venti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35651">
            <a:off x="2292829" y="1877253"/>
            <a:ext cx="4536504" cy="3402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erade Verbindung mit Pfeil 4"/>
          <p:cNvCxnSpPr/>
          <p:nvPr/>
        </p:nvCxnSpPr>
        <p:spPr>
          <a:xfrm>
            <a:off x="5574196" y="1373425"/>
            <a:ext cx="0" cy="86409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/>
          <p:nvPr/>
        </p:nvCxnSpPr>
        <p:spPr>
          <a:xfrm>
            <a:off x="6314424" y="3446579"/>
            <a:ext cx="104411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3419872" y="4581128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12V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4003441" y="3299850"/>
            <a:ext cx="1440160" cy="293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17"/>
          <p:cNvCxnSpPr/>
          <p:nvPr/>
        </p:nvCxnSpPr>
        <p:spPr>
          <a:xfrm flipH="1" flipV="1">
            <a:off x="4211960" y="3299850"/>
            <a:ext cx="144016" cy="278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/>
        </p:nvCxnSpPr>
        <p:spPr>
          <a:xfrm flipH="1">
            <a:off x="4067944" y="3299850"/>
            <a:ext cx="144016" cy="278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>
          <a:xfrm flipH="1" flipV="1">
            <a:off x="3923928" y="3299850"/>
            <a:ext cx="144016" cy="2934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762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D:\Dropbox\Dokumente\Aktuell\Drinkmixer\Bilder\20120623_01392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475656" y="1196752"/>
            <a:ext cx="6336704" cy="4752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056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7380312" y="2204864"/>
            <a:ext cx="1656184" cy="2664296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Übersicht</a:t>
            </a:r>
            <a:endParaRPr lang="de-DE" dirty="0"/>
          </a:p>
        </p:txBody>
      </p:sp>
      <p:graphicFrame>
        <p:nvGraphicFramePr>
          <p:cNvPr id="3" name="Objek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5028803"/>
              </p:ext>
            </p:extLst>
          </p:nvPr>
        </p:nvGraphicFramePr>
        <p:xfrm>
          <a:off x="146528" y="1988840"/>
          <a:ext cx="9033984" cy="36724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2" name="Dokument" r:id="rId4" imgW="9331585" imgH="3793454" progId="Word.Document.12">
                  <p:embed/>
                </p:oleObj>
              </mc:Choice>
              <mc:Fallback>
                <p:oleObj name="Dokument" r:id="rId4" imgW="9331585" imgH="379345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6528" y="1988840"/>
                        <a:ext cx="9033984" cy="36724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4472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3203848" y="2420888"/>
            <a:ext cx="1584176" cy="2448272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Übersicht</a:t>
            </a:r>
            <a:endParaRPr lang="de-DE" dirty="0"/>
          </a:p>
        </p:txBody>
      </p:sp>
      <p:graphicFrame>
        <p:nvGraphicFramePr>
          <p:cNvPr id="3" name="Objek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7255903"/>
              </p:ext>
            </p:extLst>
          </p:nvPr>
        </p:nvGraphicFramePr>
        <p:xfrm>
          <a:off x="146528" y="1988840"/>
          <a:ext cx="9033984" cy="36724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3" name="Dokument" r:id="rId4" imgW="9331585" imgH="3797778" progId="Word.Document.12">
                  <p:embed/>
                </p:oleObj>
              </mc:Choice>
              <mc:Fallback>
                <p:oleObj name="Dokument" r:id="rId4" imgW="9331585" imgH="379777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6528" y="1988840"/>
                        <a:ext cx="9033984" cy="36724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607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AVR-NET-IO-Entwicklungsboard</a:t>
            </a:r>
            <a:endParaRPr lang="de-DE" dirty="0"/>
          </a:p>
        </p:txBody>
      </p:sp>
      <p:pic>
        <p:nvPicPr>
          <p:cNvPr id="10242" name="Picture 2" descr="D:\Dropbox\Dokumente\Aktuell\Drinkmixer\Bilder\neti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516" y="1412776"/>
            <a:ext cx="7704856" cy="500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33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034891"/>
              </p:ext>
            </p:extLst>
          </p:nvPr>
        </p:nvGraphicFramePr>
        <p:xfrm>
          <a:off x="146528" y="1988840"/>
          <a:ext cx="9033984" cy="36724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5" name="Dokument" r:id="rId4" imgW="9331585" imgH="3797778" progId="Word.Document.12">
                  <p:embed/>
                </p:oleObj>
              </mc:Choice>
              <mc:Fallback>
                <p:oleObj name="Dokument" r:id="rId4" imgW="9331585" imgH="379777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6528" y="1988840"/>
                        <a:ext cx="9033984" cy="36724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Übersicht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7477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Microsoft Office PowerPoint</Application>
  <PresentationFormat>Bildschirmpräsentation (4:3)</PresentationFormat>
  <Paragraphs>152</Paragraphs>
  <Slides>19</Slides>
  <Notes>17</Notes>
  <HiddenSlides>2</HiddenSlides>
  <MMClips>2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1" baseType="lpstr">
      <vt:lpstr>Larissa</vt:lpstr>
      <vt:lpstr>Dokument</vt:lpstr>
      <vt:lpstr>Entwicklung der Steuerung einer Cocktailmaschine</vt:lpstr>
      <vt:lpstr>PowerPoint-Präsentation</vt:lpstr>
      <vt:lpstr>Funktionsprinzip</vt:lpstr>
      <vt:lpstr>Funktionsprinzip</vt:lpstr>
      <vt:lpstr>PowerPoint-Präsentation</vt:lpstr>
      <vt:lpstr>Übersicht</vt:lpstr>
      <vt:lpstr>Übersicht</vt:lpstr>
      <vt:lpstr>AVR-NET-IO-Entwicklungsboard</vt:lpstr>
      <vt:lpstr>Übersicht</vt:lpstr>
      <vt:lpstr>TPIC6B595 Schieberegister</vt:lpstr>
      <vt:lpstr>Druckermechanik</vt:lpstr>
      <vt:lpstr>Encoder</vt:lpstr>
      <vt:lpstr>Encoder Signalverarbeitung</vt:lpstr>
      <vt:lpstr>Servo</vt:lpstr>
      <vt:lpstr>Demo</vt:lpstr>
      <vt:lpstr>PowerPoint-Präsentation</vt:lpstr>
      <vt:lpstr>Erweiterungsmöglichkeiten</vt:lpstr>
      <vt:lpstr>Fragen?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Cocktailmaschine</dc:title>
  <dc:creator>fivef</dc:creator>
  <cp:lastModifiedBy>Teresa</cp:lastModifiedBy>
  <cp:revision>58</cp:revision>
  <dcterms:created xsi:type="dcterms:W3CDTF">2013-02-19T14:11:41Z</dcterms:created>
  <dcterms:modified xsi:type="dcterms:W3CDTF">2013-03-12T17:58:35Z</dcterms:modified>
</cp:coreProperties>
</file>

<file path=docProps/thumbnail.jpeg>
</file>